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5"/>
            <a:ext cx="9144000" cy="686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999" y="171108"/>
            <a:ext cx="4225280" cy="281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86200"/>
            <a:ext cx="3243000" cy="2116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1108"/>
            <a:ext cx="3505200" cy="191690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5867400"/>
            <a:ext cx="8610600" cy="838200"/>
          </a:xfr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en-US" smtClean="0">
                <a:solidFill>
                  <a:schemeClr val="tx1"/>
                </a:solidFill>
              </a:rPr>
              <a:t>The electric car may well be the vehicle of the future, but it is not a perfect solution to all of our environmental woes. Specifically, the batteries used in some electric vehicles present significant disposal and recycling problems.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250" y="3332645"/>
            <a:ext cx="4334029" cy="23361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88014"/>
            <a:ext cx="4161878" cy="224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18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mccusi</dc:creator>
  <cp:lastModifiedBy>student</cp:lastModifiedBy>
  <cp:revision>2</cp:revision>
  <dcterms:created xsi:type="dcterms:W3CDTF">2006-08-16T00:00:00Z</dcterms:created>
  <dcterms:modified xsi:type="dcterms:W3CDTF">2012-09-18T17:11:06Z</dcterms:modified>
</cp:coreProperties>
</file>